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551" r:id="rId2"/>
    <p:sldId id="481" r:id="rId3"/>
    <p:sldId id="510" r:id="rId4"/>
    <p:sldId id="509" r:id="rId5"/>
    <p:sldId id="504" r:id="rId6"/>
    <p:sldId id="516" r:id="rId7"/>
    <p:sldId id="511" r:id="rId8"/>
    <p:sldId id="512" r:id="rId9"/>
    <p:sldId id="518" r:id="rId10"/>
    <p:sldId id="519" r:id="rId11"/>
    <p:sldId id="520" r:id="rId12"/>
    <p:sldId id="521" r:id="rId13"/>
    <p:sldId id="522" r:id="rId14"/>
    <p:sldId id="557" r:id="rId15"/>
    <p:sldId id="556" r:id="rId16"/>
    <p:sldId id="558" r:id="rId17"/>
    <p:sldId id="555" r:id="rId18"/>
    <p:sldId id="269" r:id="rId19"/>
    <p:sldId id="270" r:id="rId20"/>
    <p:sldId id="553" r:id="rId21"/>
    <p:sldId id="549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Cantarell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 Webb" initials="GW" lastIdx="1" clrIdx="0">
    <p:extLst>
      <p:ext uri="{19B8F6BF-5375-455C-9EA6-DF929625EA0E}">
        <p15:presenceInfo xmlns:p15="http://schemas.microsoft.com/office/powerpoint/2012/main" userId="af57f23da6feb4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5050"/>
    <a:srgbClr val="E7711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169F4D-D7A9-4231-B13C-C88678EAE28F}" v="12" dt="2024-07-01T05:54:40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185" autoAdjust="0"/>
  </p:normalViewPr>
  <p:slideViewPr>
    <p:cSldViewPr snapToGrid="0">
      <p:cViewPr varScale="1">
        <p:scale>
          <a:sx n="147" d="100"/>
          <a:sy n="147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4" d="100"/>
          <a:sy n="114" d="100"/>
        </p:scale>
        <p:origin x="509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 Webb" userId="af57f23da6feb419" providerId="LiveId" clId="{26C3922E-F69A-4FF7-9651-9E0CF31CA9D0}"/>
    <pc:docChg chg="delSld modSld">
      <pc:chgData name="Geoff Webb" userId="af57f23da6feb419" providerId="LiveId" clId="{26C3922E-F69A-4FF7-9651-9E0CF31CA9D0}" dt="2024-06-26T09:19:28.291" v="3" actId="729"/>
      <pc:docMkLst>
        <pc:docMk/>
      </pc:docMkLst>
      <pc:sldChg chg="del">
        <pc:chgData name="Geoff Webb" userId="af57f23da6feb419" providerId="LiveId" clId="{26C3922E-F69A-4FF7-9651-9E0CF31CA9D0}" dt="2024-06-26T09:17:00.436" v="0" actId="47"/>
        <pc:sldMkLst>
          <pc:docMk/>
          <pc:sldMk cId="0" sldId="258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3829557991" sldId="500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4160753434" sldId="524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2265366514" sldId="525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1740106251" sldId="540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3031304436" sldId="541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1123072319" sldId="542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2256743388" sldId="543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776820684" sldId="544"/>
        </pc:sldMkLst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3512906197" sldId="545"/>
        </pc:sldMkLst>
      </pc:sldChg>
      <pc:sldChg chg="del">
        <pc:chgData name="Geoff Webb" userId="af57f23da6feb419" providerId="LiveId" clId="{26C3922E-F69A-4FF7-9651-9E0CF31CA9D0}" dt="2024-06-26T09:17:00.436" v="0" actId="47"/>
        <pc:sldMkLst>
          <pc:docMk/>
          <pc:sldMk cId="4106480974" sldId="550"/>
        </pc:sldMkLst>
      </pc:sldChg>
      <pc:sldChg chg="modSp mod">
        <pc:chgData name="Geoff Webb" userId="af57f23da6feb419" providerId="LiveId" clId="{26C3922E-F69A-4FF7-9651-9E0CF31CA9D0}" dt="2024-06-26T09:17:32.621" v="2" actId="20577"/>
        <pc:sldMkLst>
          <pc:docMk/>
          <pc:sldMk cId="1719298113" sldId="551"/>
        </pc:sldMkLst>
        <pc:spChg chg="mod">
          <ac:chgData name="Geoff Webb" userId="af57f23da6feb419" providerId="LiveId" clId="{26C3922E-F69A-4FF7-9651-9E0CF31CA9D0}" dt="2024-06-26T09:17:32.621" v="2" actId="20577"/>
          <ac:spMkLst>
            <pc:docMk/>
            <pc:sldMk cId="1719298113" sldId="551"/>
            <ac:spMk id="4" creationId="{12234E9C-A4B7-9EAD-B44C-1668B4C5CB20}"/>
          </ac:spMkLst>
        </pc:spChg>
      </pc:sldChg>
      <pc:sldChg chg="mod modShow">
        <pc:chgData name="Geoff Webb" userId="af57f23da6feb419" providerId="LiveId" clId="{26C3922E-F69A-4FF7-9651-9E0CF31CA9D0}" dt="2024-06-26T09:19:28.291" v="3" actId="729"/>
        <pc:sldMkLst>
          <pc:docMk/>
          <pc:sldMk cId="514274310" sldId="552"/>
        </pc:sldMkLst>
      </pc:sldChg>
    </pc:docChg>
  </pc:docChgLst>
  <pc:docChgLst>
    <pc:chgData name="Geoff Webb" userId="af57f23da6feb419" providerId="LiveId" clId="{5B1386E6-593A-4977-9492-278FAA9DE752}"/>
    <pc:docChg chg="custSel addSld delSld modSld">
      <pc:chgData name="Geoff Webb" userId="af57f23da6feb419" providerId="LiveId" clId="{5B1386E6-593A-4977-9492-278FAA9DE752}" dt="2024-06-26T09:37:16.558" v="111" actId="20577"/>
      <pc:docMkLst>
        <pc:docMk/>
      </pc:docMkLst>
      <pc:sldChg chg="add">
        <pc:chgData name="Geoff Webb" userId="af57f23da6feb419" providerId="LiveId" clId="{5B1386E6-593A-4977-9492-278FAA9DE752}" dt="2024-06-26T09:24:00.875" v="3"/>
        <pc:sldMkLst>
          <pc:docMk/>
          <pc:sldMk cId="0" sldId="269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0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0" sldId="271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0" sldId="272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3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4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5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276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713203459" sldId="523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4160753434" sldId="524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2265366514" sldId="525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2724527733" sldId="526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3869101714" sldId="527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92396624" sldId="528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1715388575" sldId="529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4089760325" sldId="530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1881644951" sldId="531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466228168" sldId="532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3278418510" sldId="533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083323433" sldId="534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3219723213" sldId="535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665624178" sldId="536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4057081667" sldId="537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81678262" sldId="538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1540751396" sldId="539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1123072319" sldId="542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2256743388" sldId="543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3512906197" sldId="545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471095666" sldId="546"/>
        </pc:sldMkLst>
      </pc:sldChg>
      <pc:sldChg chg="mod modShow">
        <pc:chgData name="Geoff Webb" userId="af57f23da6feb419" providerId="LiveId" clId="{5B1386E6-593A-4977-9492-278FAA9DE752}" dt="2024-06-26T09:22:22.047" v="2" actId="729"/>
        <pc:sldMkLst>
          <pc:docMk/>
          <pc:sldMk cId="1709974836" sldId="547"/>
        </pc:sldMkLst>
      </pc:sldChg>
      <pc:sldChg chg="mod modShow">
        <pc:chgData name="Geoff Webb" userId="af57f23da6feb419" providerId="LiveId" clId="{5B1386E6-593A-4977-9492-278FAA9DE752}" dt="2024-06-26T09:22:02.478" v="1" actId="729"/>
        <pc:sldMkLst>
          <pc:docMk/>
          <pc:sldMk cId="2412746138" sldId="548"/>
        </pc:sldMkLst>
      </pc:sldChg>
      <pc:sldChg chg="del">
        <pc:chgData name="Geoff Webb" userId="af57f23da6feb419" providerId="LiveId" clId="{5B1386E6-593A-4977-9492-278FAA9DE752}" dt="2024-06-26T09:25:01.122" v="22" actId="47"/>
        <pc:sldMkLst>
          <pc:docMk/>
          <pc:sldMk cId="514274310" sldId="552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553"/>
        </pc:sldMkLst>
      </pc:sldChg>
      <pc:sldChg chg="add">
        <pc:chgData name="Geoff Webb" userId="af57f23da6feb419" providerId="LiveId" clId="{5B1386E6-593A-4977-9492-278FAA9DE752}" dt="2024-06-26T09:24:00.875" v="3"/>
        <pc:sldMkLst>
          <pc:docMk/>
          <pc:sldMk cId="0" sldId="554"/>
        </pc:sldMkLst>
      </pc:sldChg>
      <pc:sldChg chg="modSp add mod">
        <pc:chgData name="Geoff Webb" userId="af57f23da6feb419" providerId="LiveId" clId="{5B1386E6-593A-4977-9492-278FAA9DE752}" dt="2024-06-26T09:24:25.353" v="21" actId="20577"/>
        <pc:sldMkLst>
          <pc:docMk/>
          <pc:sldMk cId="410046592" sldId="555"/>
        </pc:sldMkLst>
        <pc:spChg chg="mod">
          <ac:chgData name="Geoff Webb" userId="af57f23da6feb419" providerId="LiveId" clId="{5B1386E6-593A-4977-9492-278FAA9DE752}" dt="2024-06-26T09:24:25.353" v="21" actId="20577"/>
          <ac:spMkLst>
            <pc:docMk/>
            <pc:sldMk cId="410046592" sldId="555"/>
            <ac:spMk id="4" creationId="{12234E9C-A4B7-9EAD-B44C-1668B4C5CB20}"/>
          </ac:spMkLst>
        </pc:spChg>
      </pc:sldChg>
      <pc:sldChg chg="modSp new mod">
        <pc:chgData name="Geoff Webb" userId="af57f23da6feb419" providerId="LiveId" clId="{5B1386E6-593A-4977-9492-278FAA9DE752}" dt="2024-06-26T09:37:16.558" v="111" actId="20577"/>
        <pc:sldMkLst>
          <pc:docMk/>
          <pc:sldMk cId="3133735983" sldId="556"/>
        </pc:sldMkLst>
        <pc:spChg chg="mod">
          <ac:chgData name="Geoff Webb" userId="af57f23da6feb419" providerId="LiveId" clId="{5B1386E6-593A-4977-9492-278FAA9DE752}" dt="2024-06-26T09:28:03.885" v="40" actId="20577"/>
          <ac:spMkLst>
            <pc:docMk/>
            <pc:sldMk cId="3133735983" sldId="556"/>
            <ac:spMk id="2" creationId="{5A488D07-F969-F7B4-0162-232D47B570BB}"/>
          </ac:spMkLst>
        </pc:spChg>
        <pc:spChg chg="mod">
          <ac:chgData name="Geoff Webb" userId="af57f23da6feb419" providerId="LiveId" clId="{5B1386E6-593A-4977-9492-278FAA9DE752}" dt="2024-06-26T09:37:16.558" v="111" actId="20577"/>
          <ac:spMkLst>
            <pc:docMk/>
            <pc:sldMk cId="3133735983" sldId="556"/>
            <ac:spMk id="3" creationId="{D696B178-87AB-CAD0-5A7A-D3669A01128E}"/>
          </ac:spMkLst>
        </pc:spChg>
      </pc:sldChg>
    </pc:docChg>
  </pc:docChgLst>
  <pc:docChgLst>
    <pc:chgData userId="af57f23da6feb419" providerId="LiveId" clId="{2D1A7056-4090-46BF-BE02-03CE92FB366C}"/>
    <pc:docChg chg="custSel delSld modSld">
      <pc:chgData name="" userId="af57f23da6feb419" providerId="LiveId" clId="{2D1A7056-4090-46BF-BE02-03CE92FB366C}" dt="2023-07-20T04:33:13.047" v="96"/>
      <pc:docMkLst>
        <pc:docMk/>
      </pc:docMkLst>
      <pc:sldChg chg="addSp delSp modSp">
        <pc:chgData name="" userId="af57f23da6feb419" providerId="LiveId" clId="{2D1A7056-4090-46BF-BE02-03CE92FB366C}" dt="2023-07-20T04:16:40.248" v="15" actId="478"/>
        <pc:sldMkLst>
          <pc:docMk/>
          <pc:sldMk cId="953118782" sldId="481"/>
        </pc:sldMkLst>
        <pc:picChg chg="mod">
          <ac:chgData name="" userId="af57f23da6feb419" providerId="LiveId" clId="{2D1A7056-4090-46BF-BE02-03CE92FB366C}" dt="2023-07-20T04:16:30.989" v="14" actId="1038"/>
          <ac:picMkLst>
            <pc:docMk/>
            <pc:sldMk cId="953118782" sldId="481"/>
            <ac:picMk id="5" creationId="{84492405-03A6-D113-8D79-566A538733D3}"/>
          </ac:picMkLst>
        </pc:picChg>
        <pc:picChg chg="mod">
          <ac:chgData name="" userId="af57f23da6feb419" providerId="LiveId" clId="{2D1A7056-4090-46BF-BE02-03CE92FB366C}" dt="2023-07-20T04:16:25.862" v="9" actId="1038"/>
          <ac:picMkLst>
            <pc:docMk/>
            <pc:sldMk cId="953118782" sldId="481"/>
            <ac:picMk id="6" creationId="{676DD338-2004-32E9-7982-DEC6C929D725}"/>
          </ac:picMkLst>
        </pc:picChg>
        <pc:cxnChg chg="add del mod">
          <ac:chgData name="" userId="af57f23da6feb419" providerId="LiveId" clId="{2D1A7056-4090-46BF-BE02-03CE92FB366C}" dt="2023-07-20T04:16:40.248" v="15" actId="478"/>
          <ac:cxnSpMkLst>
            <pc:docMk/>
            <pc:sldMk cId="953118782" sldId="481"/>
            <ac:cxnSpMk id="9" creationId="{57691DAA-17CE-4579-A690-0809BA4A16F6}"/>
          </ac:cxnSpMkLst>
        </pc:cxnChg>
      </pc:sldChg>
      <pc:sldChg chg="addSp modSp">
        <pc:chgData name="" userId="af57f23da6feb419" providerId="LiveId" clId="{2D1A7056-4090-46BF-BE02-03CE92FB366C}" dt="2023-07-20T04:20:53.420" v="89" actId="1035"/>
        <pc:sldMkLst>
          <pc:docMk/>
          <pc:sldMk cId="3840162244" sldId="516"/>
        </pc:sldMkLst>
        <pc:spChg chg="add mod">
          <ac:chgData name="" userId="af57f23da6feb419" providerId="LiveId" clId="{2D1A7056-4090-46BF-BE02-03CE92FB366C}" dt="2023-07-20T04:20:53.420" v="89" actId="1035"/>
          <ac:spMkLst>
            <pc:docMk/>
            <pc:sldMk cId="3840162244" sldId="516"/>
            <ac:spMk id="5" creationId="{5C460ADC-B114-41A0-9E2A-A31B2CF2CBDF}"/>
          </ac:spMkLst>
        </pc:spChg>
        <pc:picChg chg="add mod">
          <ac:chgData name="" userId="af57f23da6feb419" providerId="LiveId" clId="{2D1A7056-4090-46BF-BE02-03CE92FB366C}" dt="2023-07-20T04:19:13.845" v="69" actId="1038"/>
          <ac:picMkLst>
            <pc:docMk/>
            <pc:sldMk cId="3840162244" sldId="516"/>
            <ac:picMk id="4" creationId="{9502F9E7-5F80-4B3E-B953-531455A832BD}"/>
          </ac:picMkLst>
        </pc:picChg>
      </pc:sldChg>
      <pc:sldChg chg="modSp del">
        <pc:chgData name="" userId="af57f23da6feb419" providerId="LiveId" clId="{2D1A7056-4090-46BF-BE02-03CE92FB366C}" dt="2023-07-20T04:21:11.879" v="90" actId="2696"/>
        <pc:sldMkLst>
          <pc:docMk/>
          <pc:sldMk cId="4104053078" sldId="517"/>
        </pc:sldMkLst>
        <pc:spChg chg="mod">
          <ac:chgData name="" userId="af57f23da6feb419" providerId="LiveId" clId="{2D1A7056-4090-46BF-BE02-03CE92FB366C}" dt="2023-07-20T04:20:05.315" v="70" actId="14100"/>
          <ac:spMkLst>
            <pc:docMk/>
            <pc:sldMk cId="4104053078" sldId="517"/>
            <ac:spMk id="3" creationId="{35C2DE42-279A-4CA6-8077-E0E3AD1E3B5F}"/>
          </ac:spMkLst>
        </pc:spChg>
      </pc:sldChg>
      <pc:sldChg chg="modSp modAnim">
        <pc:chgData name="" userId="af57f23da6feb419" providerId="LiveId" clId="{2D1A7056-4090-46BF-BE02-03CE92FB366C}" dt="2023-07-20T04:24:15.519" v="94"/>
        <pc:sldMkLst>
          <pc:docMk/>
          <pc:sldMk cId="4160753434" sldId="524"/>
        </pc:sldMkLst>
        <pc:spChg chg="mod">
          <ac:chgData name="" userId="af57f23da6feb419" providerId="LiveId" clId="{2D1A7056-4090-46BF-BE02-03CE92FB366C}" dt="2023-07-20T04:23:30.226" v="93" actId="14100"/>
          <ac:spMkLst>
            <pc:docMk/>
            <pc:sldMk cId="4160753434" sldId="524"/>
            <ac:spMk id="5" creationId="{1D647E49-3D76-4049-89DC-16F05F0D606D}"/>
          </ac:spMkLst>
        </pc:spChg>
        <pc:spChg chg="mod">
          <ac:chgData name="" userId="af57f23da6feb419" providerId="LiveId" clId="{2D1A7056-4090-46BF-BE02-03CE92FB366C}" dt="2023-07-20T04:23:21.573" v="92" actId="14100"/>
          <ac:spMkLst>
            <pc:docMk/>
            <pc:sldMk cId="4160753434" sldId="524"/>
            <ac:spMk id="7" creationId="{01F9E0BD-0209-01F1-851D-F13809B23B03}"/>
          </ac:spMkLst>
        </pc:spChg>
      </pc:sldChg>
      <pc:sldChg chg="modAnim">
        <pc:chgData name="" userId="af57f23da6feb419" providerId="LiveId" clId="{2D1A7056-4090-46BF-BE02-03CE92FB366C}" dt="2023-07-20T04:25:22.927" v="95"/>
        <pc:sldMkLst>
          <pc:docMk/>
          <pc:sldMk cId="2265366514" sldId="525"/>
        </pc:sldMkLst>
      </pc:sldChg>
      <pc:sldChg chg="addSp modSp modAnim">
        <pc:chgData name="" userId="af57f23da6feb419" providerId="LiveId" clId="{2D1A7056-4090-46BF-BE02-03CE92FB366C}" dt="2023-07-20T04:14:07.592" v="2" actId="14100"/>
        <pc:sldMkLst>
          <pc:docMk/>
          <pc:sldMk cId="1740106251" sldId="540"/>
        </pc:sldMkLst>
        <pc:picChg chg="add mod">
          <ac:chgData name="" userId="af57f23da6feb419" providerId="LiveId" clId="{2D1A7056-4090-46BF-BE02-03CE92FB366C}" dt="2023-07-20T04:14:07.592" v="2" actId="14100"/>
          <ac:picMkLst>
            <pc:docMk/>
            <pc:sldMk cId="1740106251" sldId="540"/>
            <ac:picMk id="4" creationId="{23C84FE4-4326-48C6-9D63-3EA8259D8120}"/>
          </ac:picMkLst>
        </pc:picChg>
      </pc:sldChg>
      <pc:sldChg chg="addSp">
        <pc:chgData name="" userId="af57f23da6feb419" providerId="LiveId" clId="{2D1A7056-4090-46BF-BE02-03CE92FB366C}" dt="2023-07-20T04:33:13.047" v="96"/>
        <pc:sldMkLst>
          <pc:docMk/>
          <pc:sldMk cId="2256743388" sldId="543"/>
        </pc:sldMkLst>
        <pc:spChg chg="add">
          <ac:chgData name="" userId="af57f23da6feb419" providerId="LiveId" clId="{2D1A7056-4090-46BF-BE02-03CE92FB366C}" dt="2023-07-20T04:33:13.047" v="96"/>
          <ac:spMkLst>
            <pc:docMk/>
            <pc:sldMk cId="2256743388" sldId="543"/>
            <ac:spMk id="3" creationId="{E75CE3AD-2C39-467B-8E6E-AE59E2CE26A5}"/>
          </ac:spMkLst>
        </pc:spChg>
      </pc:sldChg>
      <pc:sldChg chg="addSp modSp modAnim">
        <pc:chgData name="" userId="af57f23da6feb419" providerId="LiveId" clId="{2D1A7056-4090-46BF-BE02-03CE92FB366C}" dt="2023-07-20T04:14:42.489" v="4" actId="14100"/>
        <pc:sldMkLst>
          <pc:docMk/>
          <pc:sldMk cId="776820684" sldId="544"/>
        </pc:sldMkLst>
        <pc:picChg chg="add mod">
          <ac:chgData name="" userId="af57f23da6feb419" providerId="LiveId" clId="{2D1A7056-4090-46BF-BE02-03CE92FB366C}" dt="2023-07-20T04:14:42.489" v="4" actId="14100"/>
          <ac:picMkLst>
            <pc:docMk/>
            <pc:sldMk cId="776820684" sldId="544"/>
            <ac:picMk id="6" creationId="{A8105DE6-C997-4EBC-A951-08ED91224784}"/>
          </ac:picMkLst>
        </pc:picChg>
      </pc:sldChg>
    </pc:docChg>
  </pc:docChgLst>
  <pc:docChgLst>
    <pc:chgData name="Geoff Webb" userId="af57f23da6feb419" providerId="LiveId" clId="{72844395-745F-48E8-AD72-2C03707AC5DF}"/>
    <pc:docChg chg="undo custSel addSld modSld">
      <pc:chgData name="Geoff Webb" userId="af57f23da6feb419" providerId="LiveId" clId="{72844395-745F-48E8-AD72-2C03707AC5DF}" dt="2023-05-24T00:04:52.102" v="289" actId="20577"/>
      <pc:docMkLst>
        <pc:docMk/>
      </pc:docMkLst>
      <pc:sldChg chg="modSp mod">
        <pc:chgData name="Geoff Webb" userId="af57f23da6feb419" providerId="LiveId" clId="{72844395-745F-48E8-AD72-2C03707AC5DF}" dt="2023-05-24T00:04:52.102" v="289" actId="20577"/>
        <pc:sldMkLst>
          <pc:docMk/>
          <pc:sldMk cId="4282630612" sldId="509"/>
        </pc:sldMkLst>
        <pc:spChg chg="mod">
          <ac:chgData name="Geoff Webb" userId="af57f23da6feb419" providerId="LiveId" clId="{72844395-745F-48E8-AD72-2C03707AC5DF}" dt="2023-05-24T00:04:52.102" v="289" actId="20577"/>
          <ac:spMkLst>
            <pc:docMk/>
            <pc:sldMk cId="4282630612" sldId="509"/>
            <ac:spMk id="3" creationId="{28526676-8736-DC11-402F-875C9E3240A8}"/>
          </ac:spMkLst>
        </pc:spChg>
      </pc:sldChg>
    </pc:docChg>
  </pc:docChgLst>
  <pc:docChgLst>
    <pc:chgData name="Geoff Webb" userId="af57f23da6feb419" providerId="LiveId" clId="{31FA2F7C-7430-484E-AB5C-B72573564665}"/>
    <pc:docChg chg="undo custSel addSld delSld modSld sldOrd">
      <pc:chgData name="Geoff Webb" userId="af57f23da6feb419" providerId="LiveId" clId="{31FA2F7C-7430-484E-AB5C-B72573564665}" dt="2023-08-03T08:17:15.079" v="20" actId="120"/>
      <pc:docMkLst>
        <pc:docMk/>
      </pc:docMkLst>
      <pc:sldChg chg="add del">
        <pc:chgData name="Geoff Webb" userId="af57f23da6feb419" providerId="LiveId" clId="{31FA2F7C-7430-484E-AB5C-B72573564665}" dt="2023-08-03T08:03:19.464" v="3"/>
        <pc:sldMkLst>
          <pc:docMk/>
          <pc:sldMk cId="0" sldId="258"/>
        </pc:sldMkLst>
      </pc:sldChg>
      <pc:sldChg chg="addSp delSp modSp mod">
        <pc:chgData name="Geoff Webb" userId="af57f23da6feb419" providerId="LiveId" clId="{31FA2F7C-7430-484E-AB5C-B72573564665}" dt="2023-08-03T08:15:30.614" v="18" actId="1036"/>
        <pc:sldMkLst>
          <pc:docMk/>
          <pc:sldMk cId="2265366514" sldId="525"/>
        </pc:sldMkLst>
        <pc:spChg chg="mod">
          <ac:chgData name="Geoff Webb" userId="af57f23da6feb419" providerId="LiveId" clId="{31FA2F7C-7430-484E-AB5C-B72573564665}" dt="2023-08-03T08:15:30.614" v="18" actId="1036"/>
          <ac:spMkLst>
            <pc:docMk/>
            <pc:sldMk cId="2265366514" sldId="525"/>
            <ac:spMk id="3" creationId="{285C7BA2-5BB7-4262-97A6-939600EBCFFF}"/>
          </ac:spMkLst>
        </pc:spChg>
        <pc:spChg chg="add del mod">
          <ac:chgData name="Geoff Webb" userId="af57f23da6feb419" providerId="LiveId" clId="{31FA2F7C-7430-484E-AB5C-B72573564665}" dt="2023-08-03T08:12:00.271" v="7"/>
          <ac:spMkLst>
            <pc:docMk/>
            <pc:sldMk cId="2265366514" sldId="525"/>
            <ac:spMk id="6" creationId="{0C26FA62-1F83-0882-C3A2-C7DCB5D0FC9B}"/>
          </ac:spMkLst>
        </pc:spChg>
      </pc:sldChg>
      <pc:sldChg chg="modSp">
        <pc:chgData name="Geoff Webb" userId="af57f23da6feb419" providerId="LiveId" clId="{31FA2F7C-7430-484E-AB5C-B72573564665}" dt="2023-08-03T08:17:15.079" v="20" actId="120"/>
        <pc:sldMkLst>
          <pc:docMk/>
          <pc:sldMk cId="1466228168" sldId="532"/>
        </pc:sldMkLst>
        <pc:spChg chg="mod">
          <ac:chgData name="Geoff Webb" userId="af57f23da6feb419" providerId="LiveId" clId="{31FA2F7C-7430-484E-AB5C-B72573564665}" dt="2023-08-03T08:17:15.079" v="20" actId="120"/>
          <ac:spMkLst>
            <pc:docMk/>
            <pc:sldMk cId="1466228168" sldId="532"/>
            <ac:spMk id="3" creationId="{C84DC80C-2DAF-D61D-FAE2-AC41DECB1D2A}"/>
          </ac:spMkLst>
        </pc:spChg>
      </pc:sldChg>
      <pc:sldChg chg="ord">
        <pc:chgData name="Geoff Webb" userId="af57f23da6feb419" providerId="LiveId" clId="{31FA2F7C-7430-484E-AB5C-B72573564665}" dt="2023-08-03T08:03:26.111" v="5"/>
        <pc:sldMkLst>
          <pc:docMk/>
          <pc:sldMk cId="3031304436" sldId="541"/>
        </pc:sldMkLst>
      </pc:sldChg>
      <pc:sldChg chg="delSp mod modNotes">
        <pc:chgData name="Geoff Webb" userId="af57f23da6feb419" providerId="LiveId" clId="{31FA2F7C-7430-484E-AB5C-B72573564665}" dt="2023-07-20T11:06:12.651" v="1"/>
        <pc:sldMkLst>
          <pc:docMk/>
          <pc:sldMk cId="2256743388" sldId="543"/>
        </pc:sldMkLst>
        <pc:spChg chg="del">
          <ac:chgData name="Geoff Webb" userId="af57f23da6feb419" providerId="LiveId" clId="{31FA2F7C-7430-484E-AB5C-B72573564665}" dt="2023-07-20T11:06:02.577" v="0" actId="21"/>
          <ac:spMkLst>
            <pc:docMk/>
            <pc:sldMk cId="2256743388" sldId="543"/>
            <ac:spMk id="3" creationId="{E75CE3AD-2C39-467B-8E6E-AE59E2CE26A5}"/>
          </ac:spMkLst>
        </pc:spChg>
      </pc:sldChg>
      <pc:sldChg chg="add">
        <pc:chgData name="Geoff Webb" userId="af57f23da6feb419" providerId="LiveId" clId="{31FA2F7C-7430-484E-AB5C-B72573564665}" dt="2023-08-03T08:03:19.464" v="3"/>
        <pc:sldMkLst>
          <pc:docMk/>
          <pc:sldMk cId="4106480974" sldId="550"/>
        </pc:sldMkLst>
      </pc:sldChg>
      <pc:sldChg chg="add del">
        <pc:chgData name="Geoff Webb" userId="af57f23da6feb419" providerId="LiveId" clId="{31FA2F7C-7430-484E-AB5C-B72573564665}" dt="2023-08-03T08:14:27.184" v="9" actId="2890"/>
        <pc:sldMkLst>
          <pc:docMk/>
          <pc:sldMk cId="3597448096" sldId="551"/>
        </pc:sldMkLst>
      </pc:sldChg>
    </pc:docChg>
  </pc:docChgLst>
  <pc:docChgLst>
    <pc:chgData name="Geoff Webb" userId="af57f23da6feb419" providerId="LiveId" clId="{BF169F4D-D7A9-4231-B13C-C88678EAE28F}"/>
    <pc:docChg chg="undo custSel addSld delSld modSld sldOrd">
      <pc:chgData name="Geoff Webb" userId="af57f23da6feb419" providerId="LiveId" clId="{BF169F4D-D7A9-4231-B13C-C88678EAE28F}" dt="2024-07-01T05:54:40.345" v="904"/>
      <pc:docMkLst>
        <pc:docMk/>
      </pc:docMkLst>
      <pc:sldChg chg="modSp mod">
        <pc:chgData name="Geoff Webb" userId="af57f23da6feb419" providerId="LiveId" clId="{BF169F4D-D7A9-4231-B13C-C88678EAE28F}" dt="2024-07-01T05:48:31.615" v="877" actId="20577"/>
        <pc:sldMkLst>
          <pc:docMk/>
          <pc:sldMk cId="0" sldId="269"/>
        </pc:sldMkLst>
        <pc:spChg chg="mod">
          <ac:chgData name="Geoff Webb" userId="af57f23da6feb419" providerId="LiveId" clId="{BF169F4D-D7A9-4231-B13C-C88678EAE28F}" dt="2024-07-01T05:48:31.615" v="877" actId="20577"/>
          <ac:spMkLst>
            <pc:docMk/>
            <pc:sldMk cId="0" sldId="269"/>
            <ac:spMk id="193" creationId="{00000000-0000-0000-0000-000000000000}"/>
          </ac:spMkLst>
        </pc:spChg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0" sldId="271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0" sldId="272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3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4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5"/>
        </pc:sldMkLst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276"/>
        </pc:sldMkLst>
      </pc:sldChg>
      <pc:sldChg chg="del">
        <pc:chgData name="Geoff Webb" userId="af57f23da6feb419" providerId="LiveId" clId="{BF169F4D-D7A9-4231-B13C-C88678EAE28F}" dt="2024-07-01T05:49:23.416" v="879" actId="47"/>
        <pc:sldMkLst>
          <pc:docMk/>
          <pc:sldMk cId="0" sldId="309"/>
        </pc:sldMkLst>
      </pc:sldChg>
      <pc:sldChg chg="del">
        <pc:chgData name="Geoff Webb" userId="af57f23da6feb419" providerId="LiveId" clId="{BF169F4D-D7A9-4231-B13C-C88678EAE28F}" dt="2024-07-01T05:49:24.688" v="880" actId="47"/>
        <pc:sldMkLst>
          <pc:docMk/>
          <pc:sldMk cId="0" sldId="311"/>
        </pc:sldMkLst>
      </pc:sldChg>
      <pc:sldChg chg="del">
        <pc:chgData name="Geoff Webb" userId="af57f23da6feb419" providerId="LiveId" clId="{BF169F4D-D7A9-4231-B13C-C88678EAE28F}" dt="2024-07-01T05:50:40.032" v="893" actId="47"/>
        <pc:sldMkLst>
          <pc:docMk/>
          <pc:sldMk cId="1181323055" sldId="495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466228168" sldId="532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3278418510" sldId="533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083323433" sldId="534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3219723213" sldId="535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665624178" sldId="536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4057081667" sldId="537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81678262" sldId="538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540751396" sldId="539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1709974836" sldId="547"/>
        </pc:sldMkLst>
      </pc:sldChg>
      <pc:sldChg chg="del">
        <pc:chgData name="Geoff Webb" userId="af57f23da6feb419" providerId="LiveId" clId="{BF169F4D-D7A9-4231-B13C-C88678EAE28F}" dt="2024-07-01T02:59:00.294" v="715" actId="47"/>
        <pc:sldMkLst>
          <pc:docMk/>
          <pc:sldMk cId="2412746138" sldId="548"/>
        </pc:sldMkLst>
      </pc:sldChg>
      <pc:sldChg chg="modSp mod">
        <pc:chgData name="Geoff Webb" userId="af57f23da6feb419" providerId="LiveId" clId="{BF169F4D-D7A9-4231-B13C-C88678EAE28F}" dt="2024-07-01T05:50:37.176" v="892" actId="20577"/>
        <pc:sldMkLst>
          <pc:docMk/>
          <pc:sldMk cId="2922579050" sldId="549"/>
        </pc:sldMkLst>
        <pc:spChg chg="mod">
          <ac:chgData name="Geoff Webb" userId="af57f23da6feb419" providerId="LiveId" clId="{BF169F4D-D7A9-4231-B13C-C88678EAE28F}" dt="2024-07-01T05:50:37.176" v="892" actId="20577"/>
          <ac:spMkLst>
            <pc:docMk/>
            <pc:sldMk cId="2922579050" sldId="549"/>
            <ac:spMk id="4" creationId="{12234E9C-A4B7-9EAD-B44C-1668B4C5CB20}"/>
          </ac:spMkLst>
        </pc:spChg>
      </pc:sldChg>
      <pc:sldChg chg="del">
        <pc:chgData name="Geoff Webb" userId="af57f23da6feb419" providerId="LiveId" clId="{BF169F4D-D7A9-4231-B13C-C88678EAE28F}" dt="2024-07-01T05:49:11.592" v="878" actId="47"/>
        <pc:sldMkLst>
          <pc:docMk/>
          <pc:sldMk cId="0" sldId="554"/>
        </pc:sldMkLst>
      </pc:sldChg>
      <pc:sldChg chg="modSp mod modAnim">
        <pc:chgData name="Geoff Webb" userId="af57f23da6feb419" providerId="LiveId" clId="{BF169F4D-D7A9-4231-B13C-C88678EAE28F}" dt="2024-07-01T05:54:40.345" v="904"/>
        <pc:sldMkLst>
          <pc:docMk/>
          <pc:sldMk cId="3133735983" sldId="556"/>
        </pc:sldMkLst>
        <pc:spChg chg="mod">
          <ac:chgData name="Geoff Webb" userId="af57f23da6feb419" providerId="LiveId" clId="{BF169F4D-D7A9-4231-B13C-C88678EAE28F}" dt="2024-07-01T02:24:40.642" v="255" actId="20577"/>
          <ac:spMkLst>
            <pc:docMk/>
            <pc:sldMk cId="3133735983" sldId="556"/>
            <ac:spMk id="2" creationId="{5A488D07-F969-F7B4-0162-232D47B570BB}"/>
          </ac:spMkLst>
        </pc:spChg>
        <pc:spChg chg="mod">
          <ac:chgData name="Geoff Webb" userId="af57f23da6feb419" providerId="LiveId" clId="{BF169F4D-D7A9-4231-B13C-C88678EAE28F}" dt="2024-07-01T02:58:27.086" v="714" actId="113"/>
          <ac:spMkLst>
            <pc:docMk/>
            <pc:sldMk cId="3133735983" sldId="556"/>
            <ac:spMk id="3" creationId="{D696B178-87AB-CAD0-5A7A-D3669A01128E}"/>
          </ac:spMkLst>
        </pc:spChg>
      </pc:sldChg>
      <pc:sldChg chg="modSp add mod ord modAnim">
        <pc:chgData name="Geoff Webb" userId="af57f23da6feb419" providerId="LiveId" clId="{BF169F4D-D7A9-4231-B13C-C88678EAE28F}" dt="2024-07-01T05:53:01.188" v="895"/>
        <pc:sldMkLst>
          <pc:docMk/>
          <pc:sldMk cId="2011572773" sldId="557"/>
        </pc:sldMkLst>
        <pc:spChg chg="mod">
          <ac:chgData name="Geoff Webb" userId="af57f23da6feb419" providerId="LiveId" clId="{BF169F4D-D7A9-4231-B13C-C88678EAE28F}" dt="2024-07-01T02:58:19.753" v="713" actId="27636"/>
          <ac:spMkLst>
            <pc:docMk/>
            <pc:sldMk cId="2011572773" sldId="557"/>
            <ac:spMk id="3" creationId="{D696B178-87AB-CAD0-5A7A-D3669A01128E}"/>
          </ac:spMkLst>
        </pc:spChg>
      </pc:sldChg>
      <pc:sldChg chg="addSp modSp new mod">
        <pc:chgData name="Geoff Webb" userId="af57f23da6feb419" providerId="LiveId" clId="{BF169F4D-D7A9-4231-B13C-C88678EAE28F}" dt="2024-07-01T05:47:55.228" v="826" actId="1037"/>
        <pc:sldMkLst>
          <pc:docMk/>
          <pc:sldMk cId="1353528083" sldId="558"/>
        </pc:sldMkLst>
        <pc:spChg chg="mod">
          <ac:chgData name="Geoff Webb" userId="af57f23da6feb419" providerId="LiveId" clId="{BF169F4D-D7A9-4231-B13C-C88678EAE28F}" dt="2024-07-01T03:36:26.962" v="726" actId="20577"/>
          <ac:spMkLst>
            <pc:docMk/>
            <pc:sldMk cId="1353528083" sldId="558"/>
            <ac:spMk id="2" creationId="{EEB16114-AEC6-2C09-0D8E-B3A7DFB60E48}"/>
          </ac:spMkLst>
        </pc:spChg>
        <pc:spChg chg="mod">
          <ac:chgData name="Geoff Webb" userId="af57f23da6feb419" providerId="LiveId" clId="{BF169F4D-D7A9-4231-B13C-C88678EAE28F}" dt="2024-07-01T03:36:49.859" v="793" actId="20577"/>
          <ac:spMkLst>
            <pc:docMk/>
            <pc:sldMk cId="1353528083" sldId="558"/>
            <ac:spMk id="3" creationId="{9C90C44F-0E80-0C17-56A5-A057FE869B84}"/>
          </ac:spMkLst>
        </pc:spChg>
        <pc:picChg chg="add mod">
          <ac:chgData name="Geoff Webb" userId="af57f23da6feb419" providerId="LiveId" clId="{BF169F4D-D7A9-4231-B13C-C88678EAE28F}" dt="2024-07-01T05:47:55.228" v="826" actId="1037"/>
          <ac:picMkLst>
            <pc:docMk/>
            <pc:sldMk cId="1353528083" sldId="558"/>
            <ac:picMk id="5" creationId="{A179A658-D1BD-5F80-BD77-59B27DE64425}"/>
          </ac:picMkLst>
        </pc:picChg>
      </pc:sldChg>
      <pc:sldMasterChg chg="delSldLayout">
        <pc:chgData name="Geoff Webb" userId="af57f23da6feb419" providerId="LiveId" clId="{BF169F4D-D7A9-4231-B13C-C88678EAE28F}" dt="2024-07-01T05:49:24.688" v="880" actId="47"/>
        <pc:sldMasterMkLst>
          <pc:docMk/>
          <pc:sldMasterMk cId="2239862732" sldId="2147483648"/>
        </pc:sldMasterMkLst>
        <pc:sldLayoutChg chg="del">
          <pc:chgData name="Geoff Webb" userId="af57f23da6feb419" providerId="LiveId" clId="{BF169F4D-D7A9-4231-B13C-C88678EAE28F}" dt="2024-07-01T05:49:24.688" v="880" actId="47"/>
          <pc:sldLayoutMkLst>
            <pc:docMk/>
            <pc:sldMasterMk cId="2239862732" sldId="2147483648"/>
            <pc:sldLayoutMk cId="2099456908" sldId="2147483656"/>
          </pc:sldLayoutMkLst>
        </pc:sldLayoutChg>
      </pc:sldMasterChg>
    </pc:docChg>
  </pc:docChgLst>
  <pc:docChgLst>
    <pc:chgData name="Geoff Webb" userId="af57f23da6feb419" providerId="LiveId" clId="{EACF80EE-1D7C-4802-B613-2F7217B5DB23}"/>
    <pc:docChg chg="undo custSel addSld modSld sldOrd">
      <pc:chgData name="Geoff Webb" userId="af57f23da6feb419" providerId="LiveId" clId="{EACF80EE-1D7C-4802-B613-2F7217B5DB23}" dt="2023-08-15T23:56:24.550" v="297" actId="115"/>
      <pc:docMkLst>
        <pc:docMk/>
      </pc:docMkLst>
      <pc:sldChg chg="modSp">
        <pc:chgData name="Geoff Webb" userId="af57f23da6feb419" providerId="LiveId" clId="{EACF80EE-1D7C-4802-B613-2F7217B5DB23}" dt="2023-08-15T03:20:25.481" v="123" actId="20577"/>
        <pc:sldMkLst>
          <pc:docMk/>
          <pc:sldMk cId="0" sldId="271"/>
        </pc:sldMkLst>
        <pc:spChg chg="mod">
          <ac:chgData name="Geoff Webb" userId="af57f23da6feb419" providerId="LiveId" clId="{EACF80EE-1D7C-4802-B613-2F7217B5DB23}" dt="2023-08-15T03:20:25.481" v="123" actId="20577"/>
          <ac:spMkLst>
            <pc:docMk/>
            <pc:sldMk cId="0" sldId="271"/>
            <ac:spMk id="200" creationId="{00000000-0000-0000-0000-000000000000}"/>
          </ac:spMkLst>
        </pc:spChg>
      </pc:sldChg>
      <pc:sldChg chg="modSp mod">
        <pc:chgData name="Geoff Webb" userId="af57f23da6feb419" providerId="LiveId" clId="{EACF80EE-1D7C-4802-B613-2F7217B5DB23}" dt="2023-08-15T03:20:58.353" v="126" actId="20577"/>
        <pc:sldMkLst>
          <pc:docMk/>
          <pc:sldMk cId="0" sldId="272"/>
        </pc:sldMkLst>
        <pc:spChg chg="mod">
          <ac:chgData name="Geoff Webb" userId="af57f23da6feb419" providerId="LiveId" clId="{EACF80EE-1D7C-4802-B613-2F7217B5DB23}" dt="2023-08-15T03:20:58.353" v="126" actId="20577"/>
          <ac:spMkLst>
            <pc:docMk/>
            <pc:sldMk cId="0" sldId="272"/>
            <ac:spMk id="207" creationId="{00000000-0000-0000-0000-000000000000}"/>
          </ac:spMkLst>
        </pc:spChg>
      </pc:sldChg>
      <pc:sldChg chg="modSp">
        <pc:chgData name="Geoff Webb" userId="af57f23da6feb419" providerId="LiveId" clId="{EACF80EE-1D7C-4802-B613-2F7217B5DB23}" dt="2023-08-15T03:25:17.632" v="127" actId="403"/>
        <pc:sldMkLst>
          <pc:docMk/>
          <pc:sldMk cId="0" sldId="309"/>
        </pc:sldMkLst>
        <pc:spChg chg="mod">
          <ac:chgData name="Geoff Webb" userId="af57f23da6feb419" providerId="LiveId" clId="{EACF80EE-1D7C-4802-B613-2F7217B5DB23}" dt="2023-08-15T03:25:17.632" v="127" actId="403"/>
          <ac:spMkLst>
            <pc:docMk/>
            <pc:sldMk cId="0" sldId="309"/>
            <ac:spMk id="558" creationId="{00000000-0000-0000-0000-000000000000}"/>
          </ac:spMkLst>
        </pc:spChg>
      </pc:sldChg>
      <pc:sldChg chg="modSp mod modAnim">
        <pc:chgData name="Geoff Webb" userId="af57f23da6feb419" providerId="LiveId" clId="{EACF80EE-1D7C-4802-B613-2F7217B5DB23}" dt="2023-08-15T03:05:55.938" v="94"/>
        <pc:sldMkLst>
          <pc:docMk/>
          <pc:sldMk cId="953118782" sldId="481"/>
        </pc:sldMkLst>
        <pc:spChg chg="mod">
          <ac:chgData name="Geoff Webb" userId="af57f23da6feb419" providerId="LiveId" clId="{EACF80EE-1D7C-4802-B613-2F7217B5DB23}" dt="2023-08-15T03:03:43.643" v="17" actId="20577"/>
          <ac:spMkLst>
            <pc:docMk/>
            <pc:sldMk cId="953118782" sldId="481"/>
            <ac:spMk id="2" creationId="{346A2D72-1866-481B-999B-F6D689C5D2F5}"/>
          </ac:spMkLst>
        </pc:spChg>
        <pc:spChg chg="mod">
          <ac:chgData name="Geoff Webb" userId="af57f23da6feb419" providerId="LiveId" clId="{EACF80EE-1D7C-4802-B613-2F7217B5DB23}" dt="2023-08-15T03:04:25.523" v="48" actId="5793"/>
          <ac:spMkLst>
            <pc:docMk/>
            <pc:sldMk cId="953118782" sldId="481"/>
            <ac:spMk id="3" creationId="{6AF07C2A-941D-4A4C-AB7A-64D6863C0B1F}"/>
          </ac:spMkLst>
        </pc:spChg>
        <pc:picChg chg="mod">
          <ac:chgData name="Geoff Webb" userId="af57f23da6feb419" providerId="LiveId" clId="{EACF80EE-1D7C-4802-B613-2F7217B5DB23}" dt="2023-08-15T03:05:25.378" v="83" actId="1036"/>
          <ac:picMkLst>
            <pc:docMk/>
            <pc:sldMk cId="953118782" sldId="481"/>
            <ac:picMk id="5" creationId="{84492405-03A6-D113-8D79-566A538733D3}"/>
          </ac:picMkLst>
        </pc:picChg>
        <pc:picChg chg="mod">
          <ac:chgData name="Geoff Webb" userId="af57f23da6feb419" providerId="LiveId" clId="{EACF80EE-1D7C-4802-B613-2F7217B5DB23}" dt="2023-08-15T03:05:30.692" v="93" actId="1036"/>
          <ac:picMkLst>
            <pc:docMk/>
            <pc:sldMk cId="953118782" sldId="481"/>
            <ac:picMk id="6" creationId="{676DD338-2004-32E9-7982-DEC6C929D725}"/>
          </ac:picMkLst>
        </pc:picChg>
        <pc:picChg chg="mod">
          <ac:chgData name="Geoff Webb" userId="af57f23da6feb419" providerId="LiveId" clId="{EACF80EE-1D7C-4802-B613-2F7217B5DB23}" dt="2023-08-15T03:04:58.023" v="63" actId="1036"/>
          <ac:picMkLst>
            <pc:docMk/>
            <pc:sldMk cId="953118782" sldId="481"/>
            <ac:picMk id="8" creationId="{102FB5B7-D65C-3946-B980-3B1DB92CC735}"/>
          </ac:picMkLst>
        </pc:picChg>
      </pc:sldChg>
      <pc:sldChg chg="modSp mod">
        <pc:chgData name="Geoff Webb" userId="af57f23da6feb419" providerId="LiveId" clId="{EACF80EE-1D7C-4802-B613-2F7217B5DB23}" dt="2023-08-15T23:48:01.934" v="129" actId="27636"/>
        <pc:sldMkLst>
          <pc:docMk/>
          <pc:sldMk cId="713203459" sldId="523"/>
        </pc:sldMkLst>
        <pc:spChg chg="mod">
          <ac:chgData name="Geoff Webb" userId="af57f23da6feb419" providerId="LiveId" clId="{EACF80EE-1D7C-4802-B613-2F7217B5DB23}" dt="2023-08-15T23:48:01.934" v="129" actId="27636"/>
          <ac:spMkLst>
            <pc:docMk/>
            <pc:sldMk cId="713203459" sldId="523"/>
            <ac:spMk id="3" creationId="{FC7CC54E-E499-4A0C-84F9-7E3DD2E2FF9D}"/>
          </ac:spMkLst>
        </pc:spChg>
      </pc:sldChg>
      <pc:sldChg chg="delSp modSp mod delAnim">
        <pc:chgData name="Geoff Webb" userId="af57f23da6feb419" providerId="LiveId" clId="{EACF80EE-1D7C-4802-B613-2F7217B5DB23}" dt="2023-08-15T03:12:51.729" v="108" actId="6549"/>
        <pc:sldMkLst>
          <pc:docMk/>
          <pc:sldMk cId="2265366514" sldId="525"/>
        </pc:sldMkLst>
        <pc:spChg chg="del mod">
          <ac:chgData name="Geoff Webb" userId="af57f23da6feb419" providerId="LiveId" clId="{EACF80EE-1D7C-4802-B613-2F7217B5DB23}" dt="2023-08-15T03:12:30.195" v="96" actId="478"/>
          <ac:spMkLst>
            <pc:docMk/>
            <pc:sldMk cId="2265366514" sldId="525"/>
            <ac:spMk id="5" creationId="{1D647E49-3D76-4049-89DC-16F05F0D606D}"/>
          </ac:spMkLst>
        </pc:spChg>
        <pc:spChg chg="mod">
          <ac:chgData name="Geoff Webb" userId="af57f23da6feb419" providerId="LiveId" clId="{EACF80EE-1D7C-4802-B613-2F7217B5DB23}" dt="2023-08-15T03:12:51.729" v="108" actId="6549"/>
          <ac:spMkLst>
            <pc:docMk/>
            <pc:sldMk cId="2265366514" sldId="525"/>
            <ac:spMk id="8" creationId="{47CFE6DE-35D0-4EFE-9CC2-AC4D0723734C}"/>
          </ac:spMkLst>
        </pc:spChg>
      </pc:sldChg>
      <pc:sldChg chg="modSp mod">
        <pc:chgData name="Geoff Webb" userId="af57f23da6feb419" providerId="LiveId" clId="{EACF80EE-1D7C-4802-B613-2F7217B5DB23}" dt="2023-08-15T23:48:02.025" v="130" actId="27636"/>
        <pc:sldMkLst>
          <pc:docMk/>
          <pc:sldMk cId="4089760325" sldId="530"/>
        </pc:sldMkLst>
        <pc:spChg chg="mod">
          <ac:chgData name="Geoff Webb" userId="af57f23da6feb419" providerId="LiveId" clId="{EACF80EE-1D7C-4802-B613-2F7217B5DB23}" dt="2023-08-15T23:48:02.025" v="130" actId="27636"/>
          <ac:spMkLst>
            <pc:docMk/>
            <pc:sldMk cId="4089760325" sldId="530"/>
            <ac:spMk id="3" creationId="{3F1E817C-F167-A984-F065-C8BC907E6E28}"/>
          </ac:spMkLst>
        </pc:spChg>
      </pc:sldChg>
      <pc:sldChg chg="modSp">
        <pc:chgData name="Geoff Webb" userId="af57f23da6feb419" providerId="LiveId" clId="{EACF80EE-1D7C-4802-B613-2F7217B5DB23}" dt="2023-08-15T03:15:41.935" v="112" actId="120"/>
        <pc:sldMkLst>
          <pc:docMk/>
          <pc:sldMk cId="1466228168" sldId="532"/>
        </pc:sldMkLst>
        <pc:spChg chg="mod">
          <ac:chgData name="Geoff Webb" userId="af57f23da6feb419" providerId="LiveId" clId="{EACF80EE-1D7C-4802-B613-2F7217B5DB23}" dt="2023-08-15T03:15:41.935" v="112" actId="120"/>
          <ac:spMkLst>
            <pc:docMk/>
            <pc:sldMk cId="1466228168" sldId="532"/>
            <ac:spMk id="3" creationId="{C84DC80C-2DAF-D61D-FAE2-AC41DECB1D2A}"/>
          </ac:spMkLst>
        </pc:spChg>
      </pc:sldChg>
      <pc:sldChg chg="ord">
        <pc:chgData name="Geoff Webb" userId="af57f23da6feb419" providerId="LiveId" clId="{EACF80EE-1D7C-4802-B613-2F7217B5DB23}" dt="2023-08-15T03:01:33.875" v="10"/>
        <pc:sldMkLst>
          <pc:docMk/>
          <pc:sldMk cId="3031304436" sldId="541"/>
        </pc:sldMkLst>
      </pc:sldChg>
      <pc:sldChg chg="addSp delSp modSp mod addAnim delAnim modAnim">
        <pc:chgData name="Geoff Webb" userId="af57f23da6feb419" providerId="LiveId" clId="{EACF80EE-1D7C-4802-B613-2F7217B5DB23}" dt="2023-08-15T23:55:32.219" v="286"/>
        <pc:sldMkLst>
          <pc:docMk/>
          <pc:sldMk cId="1123072319" sldId="542"/>
        </pc:sldMkLst>
        <pc:spChg chg="mod">
          <ac:chgData name="Geoff Webb" userId="af57f23da6feb419" providerId="LiveId" clId="{EACF80EE-1D7C-4802-B613-2F7217B5DB23}" dt="2023-08-15T23:48:33.643" v="132" actId="20577"/>
          <ac:spMkLst>
            <pc:docMk/>
            <pc:sldMk cId="1123072319" sldId="542"/>
            <ac:spMk id="3" creationId="{249AA347-5B9C-9195-9C4E-21DE0BFAD8D5}"/>
          </ac:spMkLst>
        </pc:spChg>
        <pc:spChg chg="add del mod">
          <ac:chgData name="Geoff Webb" userId="af57f23da6feb419" providerId="LiveId" clId="{EACF80EE-1D7C-4802-B613-2F7217B5DB23}" dt="2023-08-15T23:54:29.558" v="281" actId="21"/>
          <ac:spMkLst>
            <pc:docMk/>
            <pc:sldMk cId="1123072319" sldId="542"/>
            <ac:spMk id="5" creationId="{F31B1208-E893-2367-706E-71EEEF921755}"/>
          </ac:spMkLst>
        </pc:spChg>
        <pc:spChg chg="add del mod">
          <ac:chgData name="Geoff Webb" userId="af57f23da6feb419" providerId="LiveId" clId="{EACF80EE-1D7C-4802-B613-2F7217B5DB23}" dt="2023-08-15T23:49:11.316" v="134"/>
          <ac:spMkLst>
            <pc:docMk/>
            <pc:sldMk cId="1123072319" sldId="542"/>
            <ac:spMk id="7" creationId="{DA5E6EC3-4A44-DCE2-651C-10F5BA070DB4}"/>
          </ac:spMkLst>
        </pc:spChg>
        <pc:spChg chg="add del mod">
          <ac:chgData name="Geoff Webb" userId="af57f23da6feb419" providerId="LiveId" clId="{EACF80EE-1D7C-4802-B613-2F7217B5DB23}" dt="2023-08-15T23:49:18.600" v="136"/>
          <ac:spMkLst>
            <pc:docMk/>
            <pc:sldMk cId="1123072319" sldId="542"/>
            <ac:spMk id="9" creationId="{ECC84FF8-697B-5381-E40D-FD6EF0C4227F}"/>
          </ac:spMkLst>
        </pc:spChg>
        <pc:spChg chg="add mod">
          <ac:chgData name="Geoff Webb" userId="af57f23da6feb419" providerId="LiveId" clId="{EACF80EE-1D7C-4802-B613-2F7217B5DB23}" dt="2023-08-15T23:54:14.106" v="279" actId="14100"/>
          <ac:spMkLst>
            <pc:docMk/>
            <pc:sldMk cId="1123072319" sldId="542"/>
            <ac:spMk id="10" creationId="{E997B595-F075-736A-A045-91D6023947B4}"/>
          </ac:spMkLst>
        </pc:spChg>
        <pc:spChg chg="add mod">
          <ac:chgData name="Geoff Webb" userId="af57f23da6feb419" providerId="LiveId" clId="{EACF80EE-1D7C-4802-B613-2F7217B5DB23}" dt="2023-08-15T23:55:04.161" v="284" actId="14100"/>
          <ac:spMkLst>
            <pc:docMk/>
            <pc:sldMk cId="1123072319" sldId="542"/>
            <ac:spMk id="11" creationId="{A27F6E2A-735D-8F81-A0F4-2BE358EF7F34}"/>
          </ac:spMkLst>
        </pc:spChg>
        <pc:spChg chg="add del mod ord">
          <ac:chgData name="Geoff Webb" userId="af57f23da6feb419" providerId="LiveId" clId="{EACF80EE-1D7C-4802-B613-2F7217B5DB23}" dt="2023-08-15T23:54:44.723" v="282" actId="21"/>
          <ac:spMkLst>
            <pc:docMk/>
            <pc:sldMk cId="1123072319" sldId="542"/>
            <ac:spMk id="12" creationId="{09A7C84D-2B24-259F-7F20-19F5376F7D75}"/>
          </ac:spMkLst>
        </pc:spChg>
        <pc:spChg chg="add del mod">
          <ac:chgData name="Geoff Webb" userId="af57f23da6feb419" providerId="LiveId" clId="{EACF80EE-1D7C-4802-B613-2F7217B5DB23}" dt="2023-08-15T23:55:32.219" v="286"/>
          <ac:spMkLst>
            <pc:docMk/>
            <pc:sldMk cId="1123072319" sldId="542"/>
            <ac:spMk id="13" creationId="{3AEDD996-92F5-0601-C1BD-4E3BCDD1E071}"/>
          </ac:spMkLst>
        </pc:spChg>
        <pc:picChg chg="add mod">
          <ac:chgData name="Geoff Webb" userId="af57f23da6feb419" providerId="LiveId" clId="{EACF80EE-1D7C-4802-B613-2F7217B5DB23}" dt="2023-08-15T23:48:01.755" v="128"/>
          <ac:picMkLst>
            <pc:docMk/>
            <pc:sldMk cId="1123072319" sldId="542"/>
            <ac:picMk id="4" creationId="{4224FE51-8AD6-AD0D-8381-E8E4F6005A18}"/>
          </ac:picMkLst>
        </pc:picChg>
        <pc:picChg chg="add del mod">
          <ac:chgData name="Geoff Webb" userId="af57f23da6feb419" providerId="LiveId" clId="{EACF80EE-1D7C-4802-B613-2F7217B5DB23}" dt="2023-08-15T23:49:11.316" v="134"/>
          <ac:picMkLst>
            <pc:docMk/>
            <pc:sldMk cId="1123072319" sldId="542"/>
            <ac:picMk id="6" creationId="{31AF3F74-D6F4-7DD1-67F8-4B0042326A1A}"/>
          </ac:picMkLst>
        </pc:picChg>
        <pc:picChg chg="add del mod">
          <ac:chgData name="Geoff Webb" userId="af57f23da6feb419" providerId="LiveId" clId="{EACF80EE-1D7C-4802-B613-2F7217B5DB23}" dt="2023-08-15T23:49:18.600" v="136"/>
          <ac:picMkLst>
            <pc:docMk/>
            <pc:sldMk cId="1123072319" sldId="542"/>
            <ac:picMk id="8" creationId="{A4598971-CCD8-95FF-9CD1-49027611303C}"/>
          </ac:picMkLst>
        </pc:picChg>
      </pc:sldChg>
      <pc:sldChg chg="modSp mod">
        <pc:chgData name="Geoff Webb" userId="af57f23da6feb419" providerId="LiveId" clId="{EACF80EE-1D7C-4802-B613-2F7217B5DB23}" dt="2023-08-15T03:01:10.323" v="6" actId="242"/>
        <pc:sldMkLst>
          <pc:docMk/>
          <pc:sldMk cId="776820684" sldId="544"/>
        </pc:sldMkLst>
        <pc:spChg chg="mod">
          <ac:chgData name="Geoff Webb" userId="af57f23da6feb419" providerId="LiveId" clId="{EACF80EE-1D7C-4802-B613-2F7217B5DB23}" dt="2023-08-15T03:01:10.323" v="6" actId="242"/>
          <ac:spMkLst>
            <pc:docMk/>
            <pc:sldMk cId="776820684" sldId="544"/>
            <ac:spMk id="4" creationId="{12234E9C-A4B7-9EAD-B44C-1668B4C5CB20}"/>
          </ac:spMkLst>
        </pc:spChg>
      </pc:sldChg>
      <pc:sldChg chg="modSp add mod ord">
        <pc:chgData name="Geoff Webb" userId="af57f23da6feb419" providerId="LiveId" clId="{EACF80EE-1D7C-4802-B613-2F7217B5DB23}" dt="2023-08-15T03:02:06.572" v="11" actId="242"/>
        <pc:sldMkLst>
          <pc:docMk/>
          <pc:sldMk cId="1719298113" sldId="551"/>
        </pc:sldMkLst>
        <pc:spChg chg="mod">
          <ac:chgData name="Geoff Webb" userId="af57f23da6feb419" providerId="LiveId" clId="{EACF80EE-1D7C-4802-B613-2F7217B5DB23}" dt="2023-08-15T03:02:06.572" v="11" actId="242"/>
          <ac:spMkLst>
            <pc:docMk/>
            <pc:sldMk cId="1719298113" sldId="551"/>
            <ac:spMk id="4" creationId="{12234E9C-A4B7-9EAD-B44C-1668B4C5CB20}"/>
          </ac:spMkLst>
        </pc:spChg>
      </pc:sldChg>
      <pc:sldChg chg="modSp add">
        <pc:chgData name="Geoff Webb" userId="af57f23da6feb419" providerId="LiveId" clId="{EACF80EE-1D7C-4802-B613-2F7217B5DB23}" dt="2023-08-15T23:56:24.550" v="297" actId="115"/>
        <pc:sldMkLst>
          <pc:docMk/>
          <pc:sldMk cId="514274310" sldId="552"/>
        </pc:sldMkLst>
        <pc:spChg chg="mod">
          <ac:chgData name="Geoff Webb" userId="af57f23da6feb419" providerId="LiveId" clId="{EACF80EE-1D7C-4802-B613-2F7217B5DB23}" dt="2023-08-15T23:56:24.550" v="297" actId="115"/>
          <ac:spMkLst>
            <pc:docMk/>
            <pc:sldMk cId="514274310" sldId="552"/>
            <ac:spMk id="5" creationId="{F31B1208-E893-2367-706E-71EEEF9217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9CCCE-CAC0-4963-B423-B7B4E7A75D93}" type="datetimeFigureOut">
              <a:rPr lang="en-AU" smtClean="0"/>
              <a:t>1/07/2024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B68F9-66E5-42BB-8559-A437DE4041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44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0253e3d35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60253e3d3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0253e3d35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g60253e3d3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846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439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2556"/>
            <a:ext cx="10515600" cy="5147035"/>
          </a:xfrm>
        </p:spPr>
        <p:txBody>
          <a:bodyPr/>
          <a:lstStyle>
            <a:lvl1pPr marL="395288" indent="-395288">
              <a:lnSpc>
                <a:spcPct val="100000"/>
              </a:lnSpc>
              <a:spcBef>
                <a:spcPts val="1200"/>
              </a:spcBef>
              <a:buFontTx/>
              <a:buBlip>
                <a:blip r:embed="rId2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857250" indent="-457200">
              <a:lnSpc>
                <a:spcPct val="10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141413" indent="-339725">
              <a:lnSpc>
                <a:spcPct val="100000"/>
              </a:lnSpc>
              <a:spcBef>
                <a:spcPts val="300"/>
              </a:spcBef>
              <a:buFont typeface="Cantarell" panose="02000603000000000000" pitchFamily="2" charset="0"/>
              <a:buChar char="–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546225" indent="-344488"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85950" indent="-282575"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779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98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FFE5B-EA74-4D2E-88C2-69A8F130CE9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9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897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98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AU" sz="3600" kern="1200" dirty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ct val="0"/>
        </a:spcBef>
        <a:buSzPct val="110000"/>
        <a:buFontTx/>
        <a:buBlip>
          <a:blip r:embed="rId6"/>
        </a:buBlip>
        <a:defRPr lang="en-US" sz="32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1pPr>
      <a:lvl2pPr marL="801688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lang="en-US" sz="30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2pPr>
      <a:lvl3pPr marL="1084263" indent="-339725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lang="en-US" sz="28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3pPr>
      <a:lvl4pPr marL="1489075" indent="-344488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Char char="•"/>
        <a:defRPr lang="en-US" sz="2600" kern="1200" dirty="0" smtClean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4pPr>
      <a:lvl5pPr marL="1828800" indent="-282575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Char char="•"/>
        <a:defRPr lang="en-AU" sz="2400" kern="1200" dirty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ntarell" pitchFamily="2" charset="0"/>
          <a:ea typeface="Adobe Heiti Std R" pitchFamily="34" charset="-128"/>
          <a:cs typeface="+mj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34E9C-A4B7-9EAD-B44C-1668B4C5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Distance Measures for Time Series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D87A3-0C37-7F1E-567B-ED9A456D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1063113460-hd">
            <a:hlinkClick r:id="" action="ppaction://media"/>
            <a:extLst>
              <a:ext uri="{FF2B5EF4-FFF2-40B4-BE49-F238E27FC236}">
                <a16:creationId xmlns:a16="http://schemas.microsoft.com/office/drawing/2014/main" id="{A8105DE6-C997-4EBC-A951-08ED912247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512794"/>
            <a:ext cx="12192000" cy="23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Window=1</a:t>
            </a:r>
          </a:p>
          <a:p>
            <a:r>
              <a:rPr lang="en-US" sz="4000" dirty="0"/>
              <a:t>DTW = 2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6D088-4B6E-E7E7-305C-785B162D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35535F-5F62-95A9-3DAC-D2461158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379"/>
          <a:stretch/>
        </p:blipFill>
        <p:spPr>
          <a:xfrm>
            <a:off x="964800" y="2057400"/>
            <a:ext cx="604855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1BB0D-731F-3337-4DD3-BE298B88A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Window=2</a:t>
            </a:r>
          </a:p>
          <a:p>
            <a:r>
              <a:rPr lang="en-US" sz="4000" dirty="0"/>
              <a:t>DTW = 1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364B7-277F-CE94-966D-00773E368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C3E50D-1B29-268F-781F-2978D35D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525"/>
          <a:stretch/>
        </p:blipFill>
        <p:spPr>
          <a:xfrm>
            <a:off x="964800" y="2057400"/>
            <a:ext cx="61284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Window=3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031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Window=4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64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8D07-F969-F7B4-0162-232D47B5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distance measures: DTW variants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B178-87AB-CAD0-5A7A-D3669A01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Amerced Dynamic Time Warping</a:t>
            </a:r>
          </a:p>
          <a:p>
            <a:pPr lvl="1"/>
            <a:r>
              <a:rPr lang="en-AU" dirty="0"/>
              <a:t>Imposes additive penalty for each warping action</a:t>
            </a:r>
          </a:p>
          <a:p>
            <a:r>
              <a:rPr lang="en-AU" dirty="0"/>
              <a:t>Shape Dynamic Time Warping </a:t>
            </a:r>
          </a:p>
          <a:p>
            <a:pPr lvl="1"/>
            <a:r>
              <a:rPr lang="en-AU" dirty="0"/>
              <a:t>Scores each alignment of points using information </a:t>
            </a:r>
            <a:r>
              <a:rPr lang="en-US" dirty="0"/>
              <a:t>including slope, wavelet transforms and piecewise approximations of the region around the points</a:t>
            </a:r>
            <a:endParaRPr lang="en-AU" dirty="0"/>
          </a:p>
          <a:p>
            <a:r>
              <a:rPr lang="en-AU" dirty="0"/>
              <a:t>Weighted Dynamic Time Warping </a:t>
            </a:r>
          </a:p>
          <a:p>
            <a:pPr lvl="1"/>
            <a:r>
              <a:rPr lang="en-AU" dirty="0"/>
              <a:t>Imposes multiplicative penalty based on the distance from the diagonal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15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8D07-F969-F7B4-0162-232D47B5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distance measures: DTW alternatives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B178-87AB-CAD0-5A7A-D3669A01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dirty="0"/>
              <a:t>Euclidean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Square root of direct alignment with squared distances</a:t>
            </a:r>
          </a:p>
          <a:p>
            <a:pPr>
              <a:lnSpc>
                <a:spcPct val="120000"/>
              </a:lnSpc>
            </a:pPr>
            <a:r>
              <a:rPr lang="en-AU" dirty="0"/>
              <a:t>Longest Common Subsequence 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Maximum length </a:t>
            </a:r>
            <a:r>
              <a:rPr lang="en-AU" dirty="0" err="1"/>
              <a:t>subsequences</a:t>
            </a:r>
            <a:r>
              <a:rPr lang="en-AU" dirty="0"/>
              <a:t> of high similarity</a:t>
            </a:r>
          </a:p>
          <a:p>
            <a:pPr>
              <a:lnSpc>
                <a:spcPct val="120000"/>
              </a:lnSpc>
            </a:pPr>
            <a:r>
              <a:rPr lang="en-AU" dirty="0"/>
              <a:t>Manhattan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Direct alignment</a:t>
            </a:r>
          </a:p>
          <a:p>
            <a:pPr>
              <a:lnSpc>
                <a:spcPct val="120000"/>
              </a:lnSpc>
            </a:pPr>
            <a:r>
              <a:rPr lang="en-AU" dirty="0" err="1"/>
              <a:t>Minkowski</a:t>
            </a:r>
            <a:endParaRPr lang="en-AU" dirty="0"/>
          </a:p>
          <a:p>
            <a:pPr lvl="1">
              <a:lnSpc>
                <a:spcPct val="120000"/>
              </a:lnSpc>
            </a:pPr>
            <a:r>
              <a:rPr lang="en-AU" dirty="0"/>
              <a:t>Direct alignment with pointwise distances raised to arbitrary powers</a:t>
            </a:r>
          </a:p>
          <a:p>
            <a:pPr>
              <a:lnSpc>
                <a:spcPct val="120000"/>
              </a:lnSpc>
            </a:pPr>
            <a:r>
              <a:rPr lang="en-AU" dirty="0"/>
              <a:t>Move-Split-Merge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Very effective edit distance – similar in effect to ADTW with more complex additive penalty for each warping operation</a:t>
            </a:r>
          </a:p>
          <a:p>
            <a:pPr>
              <a:lnSpc>
                <a:spcPct val="120000"/>
              </a:lnSpc>
            </a:pPr>
            <a:r>
              <a:rPr lang="en-AU" dirty="0"/>
              <a:t>Time Warp Edit </a:t>
            </a:r>
          </a:p>
          <a:p>
            <a:pPr lvl="1">
              <a:lnSpc>
                <a:spcPct val="120000"/>
              </a:lnSpc>
            </a:pPr>
            <a:r>
              <a:rPr lang="en-AU" dirty="0"/>
              <a:t>More complex edit distance</a:t>
            </a:r>
          </a:p>
          <a:p>
            <a:pPr lvl="1">
              <a:lnSpc>
                <a:spcPct val="120000"/>
              </a:lnSpc>
            </a:pPr>
            <a:endParaRPr lang="en-AU" b="1" dirty="0"/>
          </a:p>
          <a:p>
            <a:endParaRPr lang="en-AU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373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6114-AEC6-2C09-0D8E-B3A7DFB6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C44F-0E80-0C17-56A5-A057FE869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measures are often applied to transforms of the raw series</a:t>
            </a: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179A658-D1BD-5F80-BD77-59B27DE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50" y="2683821"/>
            <a:ext cx="11182350" cy="38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34E9C-A4B7-9EAD-B44C-1668B4C5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Forest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D87A3-0C37-7F1E-567B-ED9A456D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04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23900" y="12493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ntarell"/>
              <a:buNone/>
            </a:pPr>
            <a:r>
              <a:rPr lang="en-US"/>
              <a:t>Proximity Forest</a:t>
            </a: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515950" y="1320581"/>
            <a:ext cx="10515600" cy="5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20"/>
              <a:buNone/>
            </a:pPr>
            <a:r>
              <a:rPr lang="en-US" dirty="0"/>
              <a:t>Similarity-based decision trees for time series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60253e3d35_0_8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397175" y="0"/>
            <a:ext cx="9397652" cy="35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assessment is foundational for data science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07C2A-941D-4A4C-AB7A-64D6863C0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Underpins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Anomaly &amp; outlier detection</a:t>
            </a:r>
          </a:p>
          <a:p>
            <a:pPr lvl="1"/>
            <a:r>
              <a:rPr lang="en-US" dirty="0"/>
              <a:t>Sequence alignment</a:t>
            </a:r>
          </a:p>
          <a:p>
            <a:pPr lvl="1"/>
            <a:r>
              <a:rPr lang="en-AU" dirty="0"/>
              <a:t>Recommender Systems</a:t>
            </a:r>
          </a:p>
          <a:p>
            <a:pPr lvl="1"/>
            <a:r>
              <a:rPr lang="en-AU" dirty="0"/>
              <a:t>Feature extraction</a:t>
            </a:r>
          </a:p>
          <a:p>
            <a:pPr lvl="1"/>
            <a:r>
              <a:rPr lang="en-AU" dirty="0"/>
              <a:t>Information retrieval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Google Shape;199;p28">
            <a:extLst>
              <a:ext uri="{FF2B5EF4-FFF2-40B4-BE49-F238E27FC236}">
                <a16:creationId xmlns:a16="http://schemas.microsoft.com/office/drawing/2014/main" id="{84492405-03A6-D113-8D79-566A538733D3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67552"/>
          <a:stretch/>
        </p:blipFill>
        <p:spPr>
          <a:xfrm>
            <a:off x="7790039" y="1106549"/>
            <a:ext cx="3304259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;p28">
            <a:extLst>
              <a:ext uri="{FF2B5EF4-FFF2-40B4-BE49-F238E27FC236}">
                <a16:creationId xmlns:a16="http://schemas.microsoft.com/office/drawing/2014/main" id="{676DD338-2004-32E9-7982-DEC6C929D72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2239" r="33646"/>
          <a:stretch/>
        </p:blipFill>
        <p:spPr>
          <a:xfrm>
            <a:off x="7653646" y="2903223"/>
            <a:ext cx="3474024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28">
            <a:extLst>
              <a:ext uri="{FF2B5EF4-FFF2-40B4-BE49-F238E27FC236}">
                <a16:creationId xmlns:a16="http://schemas.microsoft.com/office/drawing/2014/main" id="{102FB5B7-D65C-3946-B980-3B1DB92CC73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66525"/>
          <a:stretch/>
        </p:blipFill>
        <p:spPr>
          <a:xfrm>
            <a:off x="7737662" y="4699897"/>
            <a:ext cx="3408830" cy="1946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31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60253e3d35_0_71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065788" y="0"/>
            <a:ext cx="1006042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34E9C-A4B7-9EAD-B44C-1668B4C5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D87A3-0C37-7F1E-567B-ED9A456D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57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E7E7-BD3B-AFF4-2C95-5C1A80F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distance measures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6676-8736-DC11-402F-875C9E32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similarity in terms of </a:t>
            </a:r>
            <a:r>
              <a:rPr lang="en-US" i="1" dirty="0"/>
              <a:t>distance </a:t>
            </a:r>
            <a:r>
              <a:rPr lang="en-US" dirty="0"/>
              <a:t>between series</a:t>
            </a:r>
          </a:p>
          <a:p>
            <a:r>
              <a:rPr lang="en-AU" i="1" dirty="0"/>
              <a:t>Direct Alignment </a:t>
            </a:r>
            <a:r>
              <a:rPr lang="en-AU" dirty="0"/>
              <a:t>sums </a:t>
            </a:r>
            <a:br>
              <a:rPr lang="en-AU" dirty="0"/>
            </a:br>
            <a:r>
              <a:rPr lang="en-AU" dirty="0"/>
              <a:t>differences between </a:t>
            </a:r>
            <a:br>
              <a:rPr lang="en-AU" dirty="0"/>
            </a:br>
            <a:r>
              <a:rPr lang="en-AU" dirty="0"/>
              <a:t>points at same time step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C46EC8-338C-D20B-BE3E-232C29A4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28757" y="2918773"/>
            <a:ext cx="7315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E7E7-BD3B-AFF4-2C95-5C1A80F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distance measures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6676-8736-DC11-402F-875C9E32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similarity in terms of </a:t>
            </a:r>
            <a:r>
              <a:rPr lang="en-US" i="1" dirty="0"/>
              <a:t>distance </a:t>
            </a:r>
            <a:r>
              <a:rPr lang="en-US" dirty="0"/>
              <a:t>between series</a:t>
            </a:r>
          </a:p>
          <a:p>
            <a:r>
              <a:rPr lang="en-AU" i="1" dirty="0"/>
              <a:t>Direct Alignment </a:t>
            </a:r>
            <a:r>
              <a:rPr lang="en-AU" dirty="0"/>
              <a:t>sums </a:t>
            </a:r>
            <a:br>
              <a:rPr lang="en-AU" dirty="0"/>
            </a:br>
            <a:r>
              <a:rPr lang="en-AU" dirty="0"/>
              <a:t>differences between </a:t>
            </a:r>
            <a:br>
              <a:rPr lang="en-AU" dirty="0"/>
            </a:br>
            <a:r>
              <a:rPr lang="en-AU" dirty="0"/>
              <a:t>points at same time step</a:t>
            </a:r>
            <a:endParaRPr lang="en-US" dirty="0"/>
          </a:p>
          <a:p>
            <a:r>
              <a:rPr lang="en-US" i="1" dirty="0"/>
              <a:t>Dynamic Time Warping</a:t>
            </a:r>
            <a:br>
              <a:rPr lang="en-US" dirty="0"/>
            </a:br>
            <a:r>
              <a:rPr lang="en-US" dirty="0"/>
              <a:t>allows alignments</a:t>
            </a:r>
            <a:br>
              <a:rPr lang="en-US"/>
            </a:br>
            <a:r>
              <a:rPr lang="en-US"/>
              <a:t>across </a:t>
            </a:r>
            <a:r>
              <a:rPr lang="en-US" dirty="0"/>
              <a:t>time steps</a:t>
            </a:r>
            <a:endParaRPr lang="en-AU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8C46EC8-338C-D20B-BE3E-232C29A4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757" y="2918773"/>
            <a:ext cx="7315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EAD45-13D3-4B30-A75C-1A00DE56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 (DTW)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56CBE-26C3-4A28-BBE1-0A305227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distance measure for time series</a:t>
            </a:r>
          </a:p>
          <a:p>
            <a:r>
              <a:rPr lang="en-US" dirty="0"/>
              <a:t>First points are aligned</a:t>
            </a:r>
          </a:p>
          <a:p>
            <a:r>
              <a:rPr lang="en-US" dirty="0"/>
              <a:t>Last points are aligned</a:t>
            </a:r>
          </a:p>
          <a:p>
            <a:r>
              <a:rPr lang="en-US" dirty="0"/>
              <a:t>Successive alignments</a:t>
            </a:r>
            <a:br>
              <a:rPr lang="en-US" dirty="0"/>
            </a:br>
            <a:r>
              <a:rPr lang="en-US" dirty="0"/>
              <a:t>advance by at most</a:t>
            </a:r>
            <a:br>
              <a:rPr lang="en-US" dirty="0"/>
            </a:br>
            <a:r>
              <a:rPr lang="en-US" dirty="0"/>
              <a:t>one time step along</a:t>
            </a:r>
            <a:br>
              <a:rPr lang="en-US" dirty="0"/>
            </a:br>
            <a:r>
              <a:rPr lang="en-US" dirty="0"/>
              <a:t>each series</a:t>
            </a:r>
          </a:p>
          <a:p>
            <a:r>
              <a:rPr lang="en-US" dirty="0"/>
              <a:t>Distance = minimum cost path that satisfies these constraints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2C025-0C72-476E-A4AA-537F98ABD36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791950" y="6443663"/>
            <a:ext cx="400050" cy="306387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A2BE22-5B2B-0E67-C44C-31168163AFDB}"/>
              </a:ext>
            </a:extLst>
          </p:cNvPr>
          <p:cNvSpPr/>
          <p:nvPr/>
        </p:nvSpPr>
        <p:spPr>
          <a:xfrm>
            <a:off x="5828757" y="4018547"/>
            <a:ext cx="427664" cy="14919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6FEA1B-8290-A406-C00D-434766B48F98}"/>
              </a:ext>
            </a:extLst>
          </p:cNvPr>
          <p:cNvSpPr/>
          <p:nvPr/>
        </p:nvSpPr>
        <p:spPr>
          <a:xfrm>
            <a:off x="10156917" y="4533900"/>
            <a:ext cx="427664" cy="9765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0228E6-4B76-18EB-C80B-AB3DDDAB1E6F}"/>
              </a:ext>
            </a:extLst>
          </p:cNvPr>
          <p:cNvSpPr/>
          <p:nvPr/>
        </p:nvSpPr>
        <p:spPr>
          <a:xfrm rot="16200000">
            <a:off x="6289838" y="3553928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8EF023-E17E-D01C-BB4F-1F0A811F02D2}"/>
              </a:ext>
            </a:extLst>
          </p:cNvPr>
          <p:cNvSpPr/>
          <p:nvPr/>
        </p:nvSpPr>
        <p:spPr>
          <a:xfrm rot="16200000">
            <a:off x="7120418" y="2391255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7E048E-1F2B-BB29-BB77-45D05C1C9105}"/>
              </a:ext>
            </a:extLst>
          </p:cNvPr>
          <p:cNvSpPr/>
          <p:nvPr/>
        </p:nvSpPr>
        <p:spPr>
          <a:xfrm rot="16200000">
            <a:off x="8019578" y="2993217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8DB9B2-C993-7299-5256-C67FCC8098AD}"/>
              </a:ext>
            </a:extLst>
          </p:cNvPr>
          <p:cNvSpPr/>
          <p:nvPr/>
        </p:nvSpPr>
        <p:spPr>
          <a:xfrm rot="16200000">
            <a:off x="8873018" y="3546307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2EB3-DAD5-D74F-3C22-B56497C63D94}"/>
              </a:ext>
            </a:extLst>
          </p:cNvPr>
          <p:cNvSpPr/>
          <p:nvPr/>
        </p:nvSpPr>
        <p:spPr>
          <a:xfrm rot="16200000">
            <a:off x="9734479" y="4108284"/>
            <a:ext cx="427664" cy="12420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9999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A5080B-2265-8BB7-7717-DA25BBA3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757" y="2918773"/>
            <a:ext cx="7315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animBg="1"/>
      <p:bldP spid="8" grpId="0" uiExpand="1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9437-BF4B-A44B-11B8-57D0F9E9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439"/>
            <a:ext cx="10662138" cy="1325563"/>
          </a:xfrm>
        </p:spPr>
        <p:txBody>
          <a:bodyPr/>
          <a:lstStyle/>
          <a:p>
            <a:r>
              <a:rPr lang="en-US" dirty="0"/>
              <a:t>Dynamic programming calculates DTW efficiently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2DE42-279A-4CA6-8077-E0E3AD1E3B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M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0,0</a:t>
                </a:r>
                <a:r>
                  <a:rPr lang="en-US" dirty="0">
                    <a:latin typeface="Cambria Math" panose="02040503050406030204" pitchFamily="18" charset="0"/>
                  </a:rPr>
                  <a:t>=0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DTW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len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len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dirty="0"/>
                  <a:t>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2DE42-279A-4CA6-8077-E0E3AD1E3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17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02F9E7-5F80-4B3E-B953-531455A8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360" y="1521002"/>
            <a:ext cx="5087584" cy="48617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460ADC-B114-41A0-9E2A-A31B2CF2CBDF}"/>
              </a:ext>
            </a:extLst>
          </p:cNvPr>
          <p:cNvSpPr txBox="1">
            <a:spLocks/>
          </p:cNvSpPr>
          <p:nvPr/>
        </p:nvSpPr>
        <p:spPr>
          <a:xfrm>
            <a:off x="6767360" y="1435488"/>
            <a:ext cx="3115429" cy="169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288" indent="-395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110000"/>
              <a:buFontTx/>
              <a:buBlip>
                <a:blip r:embed="rId4"/>
              </a:buBlip>
              <a:defRPr lang="en-US" sz="32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1pPr>
            <a:lvl2pPr marL="85725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lang="en-US" sz="30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2pPr>
            <a:lvl3pPr marL="1141413" indent="-33972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Cantarell" panose="02000603000000000000" pitchFamily="2" charset="0"/>
              <a:buChar char="–"/>
              <a:defRPr lang="en-US" sz="28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3pPr>
            <a:lvl4pPr marL="1546225" indent="-344488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US" sz="26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4pPr>
            <a:lvl5pPr marL="1885950" indent="-282575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lang="en-AU" sz="24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tarell" pitchFamily="2" charset="0"/>
                <a:ea typeface="Adobe Heiti Std R" pitchFamily="34" charset="-128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AU" sz="4800" baseline="-25000" dirty="0"/>
              <a:t>S=[0,0,2,0]</a:t>
            </a:r>
          </a:p>
          <a:p>
            <a:pPr marL="0" indent="0">
              <a:buFontTx/>
              <a:buNone/>
            </a:pPr>
            <a:r>
              <a:rPr lang="en-AU" sz="4800" baseline="-25000" dirty="0"/>
              <a:t>T=[0,2,1,0]</a:t>
            </a:r>
          </a:p>
          <a:p>
            <a:pPr>
              <a:buFont typeface="Arial" panose="020B0604020202020204" pitchFamily="34" charset="0"/>
              <a:buChar char="•"/>
            </a:pPr>
            <a:endParaRPr lang="en-AU" i="1" dirty="0">
              <a:latin typeface="Cambria Math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AU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16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DTW’s warping can be too permissive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199" y="2057399"/>
            <a:ext cx="6177738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5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1947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430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FE3C-8498-86E2-86DE-815C8EDB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CF57-CD1B-C844-078E-3821044A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further constraint: points cannot be aligned if separated by more than WINDOW time steps </a:t>
            </a:r>
          </a:p>
          <a:p>
            <a:r>
              <a:rPr lang="en-US" dirty="0"/>
              <a:t>Distance is path with minimum cost that obeys constraints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170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Window=0</a:t>
            </a:r>
          </a:p>
          <a:p>
            <a:r>
              <a:rPr lang="en-US" sz="4000" dirty="0"/>
              <a:t>DTW = 3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CFC494-E75F-7A19-8D29-4312DEA52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758"/>
          <a:stretch/>
        </p:blipFill>
        <p:spPr>
          <a:xfrm>
            <a:off x="964800" y="2057400"/>
            <a:ext cx="601304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FF1A0-6552-BF1F-E4E1-A95A6273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131532</TotalTime>
  <Words>412</Words>
  <Application>Microsoft Office PowerPoint</Application>
  <PresentationFormat>Widescreen</PresentationFormat>
  <Paragraphs>81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Cambria Math</vt:lpstr>
      <vt:lpstr>Cantarell</vt:lpstr>
      <vt:lpstr>Arial</vt:lpstr>
      <vt:lpstr>Calibri</vt:lpstr>
      <vt:lpstr>Office Theme</vt:lpstr>
      <vt:lpstr>Distance Measures for Time Series</vt:lpstr>
      <vt:lpstr>Similarity assessment is foundational for data science</vt:lpstr>
      <vt:lpstr>Time series distance measures</vt:lpstr>
      <vt:lpstr>Time series distance measures</vt:lpstr>
      <vt:lpstr>Dynamic Time Warping (DTW)</vt:lpstr>
      <vt:lpstr>Dynamic programming calculates DTW efficiently</vt:lpstr>
      <vt:lpstr>DTW’s warping can be too permissive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Key distance measures: DTW variants</vt:lpstr>
      <vt:lpstr>Key distance measures: DTW alternatives</vt:lpstr>
      <vt:lpstr>Transforms</vt:lpstr>
      <vt:lpstr>Proximity Forest</vt:lpstr>
      <vt:lpstr>Proximity Forest</vt:lpstr>
      <vt:lpstr>PowerPoint Presentation</vt:lpstr>
      <vt:lpstr>PowerPoint Presentation</vt:lpstr>
      <vt:lpstr>Example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Webb</dc:creator>
  <cp:lastModifiedBy>Geoff Webb</cp:lastModifiedBy>
  <cp:revision>296</cp:revision>
  <cp:lastPrinted>2018-08-28T07:15:58Z</cp:lastPrinted>
  <dcterms:created xsi:type="dcterms:W3CDTF">2015-10-18T21:27:57Z</dcterms:created>
  <dcterms:modified xsi:type="dcterms:W3CDTF">2024-07-01T05:54:46Z</dcterms:modified>
</cp:coreProperties>
</file>